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383625" cy="3027521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73050" indent="-149443" algn="l" rtl="0" eaLnBrk="0" fontAlgn="base" hangingPunct="0">
      <a:spcBef>
        <a:spcPct val="0"/>
      </a:spcBef>
      <a:spcAft>
        <a:spcPct val="0"/>
      </a:spcAft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46099" indent="-298886" algn="l" rtl="0" eaLnBrk="0" fontAlgn="base" hangingPunct="0">
      <a:spcBef>
        <a:spcPct val="0"/>
      </a:spcBef>
      <a:spcAft>
        <a:spcPct val="0"/>
      </a:spcAft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419148" indent="-448330" algn="l" rtl="0" eaLnBrk="0" fontAlgn="base" hangingPunct="0">
      <a:spcBef>
        <a:spcPct val="0"/>
      </a:spcBef>
      <a:spcAft>
        <a:spcPct val="0"/>
      </a:spcAft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92197" indent="-597772" algn="l" rtl="0" eaLnBrk="0" fontAlgn="base" hangingPunct="0">
      <a:spcBef>
        <a:spcPct val="0"/>
      </a:spcBef>
      <a:spcAft>
        <a:spcPct val="0"/>
      </a:spcAft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1618031" algn="l" defTabSz="647212" rtl="0" eaLnBrk="1" latinLnBrk="0" hangingPunct="1"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1941637" algn="l" defTabSz="647212" rtl="0" eaLnBrk="1" latinLnBrk="0" hangingPunct="1"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2265243" algn="l" defTabSz="647212" rtl="0" eaLnBrk="1" latinLnBrk="0" hangingPunct="1"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2588849" algn="l" defTabSz="647212" rtl="0" eaLnBrk="1" latinLnBrk="0" hangingPunct="1">
      <a:defRPr sz="191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37" userDrawn="1">
          <p15:clr>
            <a:srgbClr val="A4A3A4"/>
          </p15:clr>
        </p15:guide>
        <p15:guide id="2" pos="67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7EC6"/>
    <a:srgbClr val="0C74BA"/>
    <a:srgbClr val="E2E5E9"/>
    <a:srgbClr val="315F91"/>
    <a:srgbClr val="38689C"/>
    <a:srgbClr val="FFFFFF"/>
    <a:srgbClr val="125F55"/>
    <a:srgbClr val="83A954"/>
    <a:srgbClr val="91B354"/>
    <a:srgbClr val="2F5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8" d="100"/>
          <a:sy n="18" d="100"/>
        </p:scale>
        <p:origin x="3026" y="269"/>
      </p:cViewPr>
      <p:guideLst>
        <p:guide orient="horz" pos="9537"/>
        <p:guide pos="67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A6E2733-3033-D5FD-3EB9-5B3D9F044C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BD71949-36A7-8F47-0455-6F94E591911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DF2DDDB-7420-D9D6-7762-ACE6B1A3BA6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 eaLnBrk="1" hangingPunct="1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3027E9DF-DEAC-47BF-F2A5-C96A0ED46F2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 eaLnBrk="1" hangingPunct="1">
              <a:defRPr sz="800"/>
            </a:lvl1pPr>
          </a:lstStyle>
          <a:p>
            <a:pPr>
              <a:defRPr/>
            </a:pPr>
            <a:fld id="{386E9AFD-3FFF-4EEC-9D00-C49D429E091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92A1D65-D337-DC9B-CC9F-87EACFADBF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A282110-1729-A7F5-2CB6-9BC4760390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5E8D452-15FE-05B6-C29A-6835EEBF3AF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5975" y="744538"/>
            <a:ext cx="26273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1D1C6BC-11D1-3C92-E1B5-5AFEE734F6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74B0DF2-E357-017D-8329-C0434EB44C1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C6EFBF3C-3708-5C51-4D2A-543D486455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2BFB46-3332-4FD9-903E-3ACC20E16D3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3" kern="1200">
        <a:solidFill>
          <a:schemeClr val="tx1"/>
        </a:solidFill>
        <a:latin typeface="Arial" charset="0"/>
        <a:ea typeface="+mn-ea"/>
        <a:cs typeface="Arial" charset="0"/>
      </a:defRPr>
    </a:lvl1pPr>
    <a:lvl2pPr marL="473050" algn="l" rtl="0" eaLnBrk="0" fontAlgn="base" hangingPunct="0">
      <a:spcBef>
        <a:spcPct val="30000"/>
      </a:spcBef>
      <a:spcAft>
        <a:spcPct val="0"/>
      </a:spcAft>
      <a:defRPr sz="1203" kern="1200">
        <a:solidFill>
          <a:schemeClr val="tx1"/>
        </a:solidFill>
        <a:latin typeface="Arial" charset="0"/>
        <a:ea typeface="+mn-ea"/>
        <a:cs typeface="Arial" charset="0"/>
      </a:defRPr>
    </a:lvl2pPr>
    <a:lvl3pPr marL="946099" algn="l" rtl="0" eaLnBrk="0" fontAlgn="base" hangingPunct="0">
      <a:spcBef>
        <a:spcPct val="30000"/>
      </a:spcBef>
      <a:spcAft>
        <a:spcPct val="0"/>
      </a:spcAft>
      <a:defRPr sz="1203" kern="1200">
        <a:solidFill>
          <a:schemeClr val="tx1"/>
        </a:solidFill>
        <a:latin typeface="Arial" charset="0"/>
        <a:ea typeface="+mn-ea"/>
        <a:cs typeface="Arial" charset="0"/>
      </a:defRPr>
    </a:lvl3pPr>
    <a:lvl4pPr marL="1419148" algn="l" rtl="0" eaLnBrk="0" fontAlgn="base" hangingPunct="0">
      <a:spcBef>
        <a:spcPct val="30000"/>
      </a:spcBef>
      <a:spcAft>
        <a:spcPct val="0"/>
      </a:spcAft>
      <a:defRPr sz="1203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92197" algn="l" rtl="0" eaLnBrk="0" fontAlgn="base" hangingPunct="0">
      <a:spcBef>
        <a:spcPct val="30000"/>
      </a:spcBef>
      <a:spcAft>
        <a:spcPct val="0"/>
      </a:spcAft>
      <a:defRPr sz="1203" kern="1200">
        <a:solidFill>
          <a:schemeClr val="tx1"/>
        </a:solidFill>
        <a:latin typeface="Arial" charset="0"/>
        <a:ea typeface="+mn-ea"/>
        <a:cs typeface="Arial" charset="0"/>
      </a:defRPr>
    </a:lvl5pPr>
    <a:lvl6pPr marL="2366263" algn="l" defTabSz="946506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6pPr>
    <a:lvl7pPr marL="2839517" algn="l" defTabSz="946506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7pPr>
    <a:lvl8pPr marL="3312768" algn="l" defTabSz="946506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8pPr>
    <a:lvl9pPr marL="3786020" algn="l" defTabSz="946506" rtl="0" eaLnBrk="1" latinLnBrk="0" hangingPunct="1">
      <a:defRPr sz="124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8A0EDCB-17C2-5CF2-701E-707979AD53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EA11D0-DB9A-4156-941F-8DC78630AD7B}" type="slidenum">
              <a:rPr lang="en-US" altLang="en-US" sz="1200" smtClean="0"/>
              <a:pPr>
                <a:spcBef>
                  <a:spcPct val="0"/>
                </a:spcBef>
              </a:pPr>
              <a:t>1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D00B58F9-9C00-D47B-60AA-951C072B44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5975" y="744538"/>
            <a:ext cx="2627313" cy="3722687"/>
          </a:xfrm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AF75BB4-1CD2-F174-BD1E-CD82AFFF0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endParaRPr lang="en-US" altLang="en-US" sz="175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3" y="9404943"/>
            <a:ext cx="18176081" cy="64895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7544" y="17155956"/>
            <a:ext cx="14968538" cy="773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2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44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16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888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60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32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04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776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9F37E-0D80-647E-E24C-525FF0BA1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8DC73-9586-DFC6-7C48-208E0D478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EEFBF-5EF3-4CD1-ED14-2B2952218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BC040-629A-4E8F-AEB5-A61B91837D0D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45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44D4E-78B9-287A-BB98-D286B504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A6B45-FEF0-0910-C94F-1CA98FD20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9E34C-F035-B1B2-B9B0-A08D8C09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5D49-4725-4D55-A6E9-337CE24059D0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019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159" y="19454636"/>
            <a:ext cx="18176081" cy="6012993"/>
          </a:xfrm>
        </p:spPr>
        <p:txBody>
          <a:bodyPr anchor="t"/>
          <a:lstStyle>
            <a:lvl1pPr algn="l">
              <a:defRPr sz="12867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159" y="12831935"/>
            <a:ext cx="18176081" cy="6622701"/>
          </a:xfrm>
        </p:spPr>
        <p:txBody>
          <a:bodyPr anchor="b"/>
          <a:lstStyle>
            <a:lvl1pPr marL="0" indent="0">
              <a:buNone/>
              <a:defRPr sz="6484">
                <a:solidFill>
                  <a:schemeClr val="tx1">
                    <a:tint val="75000"/>
                  </a:schemeClr>
                </a:solidFill>
              </a:defRPr>
            </a:lvl1pPr>
            <a:lvl2pPr marL="1472039" indent="0">
              <a:buNone/>
              <a:defRPr sz="5785">
                <a:solidFill>
                  <a:schemeClr val="tx1">
                    <a:tint val="75000"/>
                  </a:schemeClr>
                </a:solidFill>
              </a:defRPr>
            </a:lvl2pPr>
            <a:lvl3pPr marL="2944078" indent="0">
              <a:buNone/>
              <a:defRPr sz="5186">
                <a:solidFill>
                  <a:schemeClr val="tx1">
                    <a:tint val="75000"/>
                  </a:schemeClr>
                </a:solidFill>
              </a:defRPr>
            </a:lvl3pPr>
            <a:lvl4pPr marL="4416118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4pPr>
            <a:lvl5pPr marL="5888156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5pPr>
            <a:lvl6pPr marL="7360199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6pPr>
            <a:lvl7pPr marL="8832237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7pPr>
            <a:lvl8pPr marL="10304277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8pPr>
            <a:lvl9pPr marL="11776316" indent="0">
              <a:buNone/>
              <a:defRPr sz="4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7011F-20A0-534D-68F6-4B2E9BF8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C7404-FA1C-0812-CBB0-3E3FE555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D259D-B009-5603-C3FD-3C40812A1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5C3B6-F8B1-474C-9BA7-AEB8E9F76A78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2286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2185" y="31186280"/>
            <a:ext cx="22337722" cy="88204591"/>
          </a:xfrm>
        </p:spPr>
        <p:txBody>
          <a:bodyPr/>
          <a:lstStyle>
            <a:lvl1pPr>
              <a:defRPr sz="8978"/>
            </a:lvl1pPr>
            <a:lvl2pPr>
              <a:defRPr sz="7680"/>
            </a:lvl2pPr>
            <a:lvl3pPr>
              <a:defRPr sz="6484"/>
            </a:lvl3pPr>
            <a:lvl4pPr>
              <a:defRPr sz="5785"/>
            </a:lvl4pPr>
            <a:lvl5pPr>
              <a:defRPr sz="5785"/>
            </a:lvl5pPr>
            <a:lvl6pPr>
              <a:defRPr sz="5785"/>
            </a:lvl6pPr>
            <a:lvl7pPr>
              <a:defRPr sz="5785"/>
            </a:lvl7pPr>
            <a:lvl8pPr>
              <a:defRPr sz="5785"/>
            </a:lvl8pPr>
            <a:lvl9pPr>
              <a:defRPr sz="57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6297" y="31186280"/>
            <a:ext cx="22337719" cy="88204591"/>
          </a:xfrm>
        </p:spPr>
        <p:txBody>
          <a:bodyPr/>
          <a:lstStyle>
            <a:lvl1pPr>
              <a:defRPr sz="8978"/>
            </a:lvl1pPr>
            <a:lvl2pPr>
              <a:defRPr sz="7680"/>
            </a:lvl2pPr>
            <a:lvl3pPr>
              <a:defRPr sz="6484"/>
            </a:lvl3pPr>
            <a:lvl4pPr>
              <a:defRPr sz="5785"/>
            </a:lvl4pPr>
            <a:lvl5pPr>
              <a:defRPr sz="5785"/>
            </a:lvl5pPr>
            <a:lvl6pPr>
              <a:defRPr sz="5785"/>
            </a:lvl6pPr>
            <a:lvl7pPr>
              <a:defRPr sz="5785"/>
            </a:lvl7pPr>
            <a:lvl8pPr>
              <a:defRPr sz="5785"/>
            </a:lvl8pPr>
            <a:lvl9pPr>
              <a:defRPr sz="57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718FE9B-C97F-46B9-4881-875673DB2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536633-5A87-602A-894E-520749DD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DF1D7F-4FD4-F3A9-4773-6D4C0F35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BAF73-06F3-4E81-AB03-3FD0A56DB81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047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188" y="1212418"/>
            <a:ext cx="19245263" cy="50458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183" y="6776886"/>
            <a:ext cx="9448148" cy="2824283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72039" indent="0">
              <a:buNone/>
              <a:defRPr sz="6484" b="1"/>
            </a:lvl2pPr>
            <a:lvl3pPr marL="2944078" indent="0">
              <a:buNone/>
              <a:defRPr sz="5785" b="1"/>
            </a:lvl3pPr>
            <a:lvl4pPr marL="4416118" indent="0">
              <a:buNone/>
              <a:defRPr sz="5186" b="1"/>
            </a:lvl4pPr>
            <a:lvl5pPr marL="5888156" indent="0">
              <a:buNone/>
              <a:defRPr sz="5186" b="1"/>
            </a:lvl5pPr>
            <a:lvl6pPr marL="7360199" indent="0">
              <a:buNone/>
              <a:defRPr sz="5186" b="1"/>
            </a:lvl6pPr>
            <a:lvl7pPr marL="8832237" indent="0">
              <a:buNone/>
              <a:defRPr sz="5186" b="1"/>
            </a:lvl7pPr>
            <a:lvl8pPr marL="10304277" indent="0">
              <a:buNone/>
              <a:defRPr sz="5186" b="1"/>
            </a:lvl8pPr>
            <a:lvl9pPr marL="11776316" indent="0">
              <a:buNone/>
              <a:defRPr sz="51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183" y="9601169"/>
            <a:ext cx="9448148" cy="17443290"/>
          </a:xfrm>
        </p:spPr>
        <p:txBody>
          <a:bodyPr/>
          <a:lstStyle>
            <a:lvl1pPr>
              <a:defRPr sz="7680"/>
            </a:lvl1pPr>
            <a:lvl2pPr>
              <a:defRPr sz="6484"/>
            </a:lvl2pPr>
            <a:lvl3pPr>
              <a:defRPr sz="5785"/>
            </a:lvl3pPr>
            <a:lvl4pPr>
              <a:defRPr sz="5186"/>
            </a:lvl4pPr>
            <a:lvl5pPr>
              <a:defRPr sz="5186"/>
            </a:lvl5pPr>
            <a:lvl6pPr>
              <a:defRPr sz="5186"/>
            </a:lvl6pPr>
            <a:lvl7pPr>
              <a:defRPr sz="5186"/>
            </a:lvl7pPr>
            <a:lvl8pPr>
              <a:defRPr sz="5186"/>
            </a:lvl8pPr>
            <a:lvl9pPr>
              <a:defRPr sz="51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2589" y="6776886"/>
            <a:ext cx="9451859" cy="2824283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72039" indent="0">
              <a:buNone/>
              <a:defRPr sz="6484" b="1"/>
            </a:lvl2pPr>
            <a:lvl3pPr marL="2944078" indent="0">
              <a:buNone/>
              <a:defRPr sz="5785" b="1"/>
            </a:lvl3pPr>
            <a:lvl4pPr marL="4416118" indent="0">
              <a:buNone/>
              <a:defRPr sz="5186" b="1"/>
            </a:lvl4pPr>
            <a:lvl5pPr marL="5888156" indent="0">
              <a:buNone/>
              <a:defRPr sz="5186" b="1"/>
            </a:lvl5pPr>
            <a:lvl6pPr marL="7360199" indent="0">
              <a:buNone/>
              <a:defRPr sz="5186" b="1"/>
            </a:lvl6pPr>
            <a:lvl7pPr marL="8832237" indent="0">
              <a:buNone/>
              <a:defRPr sz="5186" b="1"/>
            </a:lvl7pPr>
            <a:lvl8pPr marL="10304277" indent="0">
              <a:buNone/>
              <a:defRPr sz="5186" b="1"/>
            </a:lvl8pPr>
            <a:lvl9pPr marL="11776316" indent="0">
              <a:buNone/>
              <a:defRPr sz="51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2589" y="9601169"/>
            <a:ext cx="9451859" cy="17443290"/>
          </a:xfrm>
        </p:spPr>
        <p:txBody>
          <a:bodyPr/>
          <a:lstStyle>
            <a:lvl1pPr>
              <a:defRPr sz="7680"/>
            </a:lvl1pPr>
            <a:lvl2pPr>
              <a:defRPr sz="6484"/>
            </a:lvl2pPr>
            <a:lvl3pPr>
              <a:defRPr sz="5785"/>
            </a:lvl3pPr>
            <a:lvl4pPr>
              <a:defRPr sz="5186"/>
            </a:lvl4pPr>
            <a:lvl5pPr>
              <a:defRPr sz="5186"/>
            </a:lvl5pPr>
            <a:lvl6pPr>
              <a:defRPr sz="5186"/>
            </a:lvl6pPr>
            <a:lvl7pPr>
              <a:defRPr sz="5186"/>
            </a:lvl7pPr>
            <a:lvl8pPr>
              <a:defRPr sz="5186"/>
            </a:lvl8pPr>
            <a:lvl9pPr>
              <a:defRPr sz="51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B76E65D-34D8-0963-A387-A0C6747C9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27DF9E3-F0AC-2C62-E726-D2EA503C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C4F3534-B869-64D6-71C1-E49E9C11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1385F-7416-4F60-A8AB-E074019DFC9F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225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CDABCF8-0823-BA4A-CA1C-86C320F48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A615EF-14AB-5056-CB6E-B60A89F05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CDC8E4-FA9D-BD71-B06A-EA086B35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8F534-019E-4E55-B5FD-BF85A2CB3DE2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52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1585FC0-9C96-85C3-F0C5-CC6AF0EF8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84AF33F-C5E0-DB2C-D7B8-F32566C22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1C6F68-65AD-8671-5805-25A286F63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FCD65-D814-4003-B9E3-87CFC1726CC9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08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188" y="1205402"/>
            <a:ext cx="7035065" cy="5129967"/>
          </a:xfrm>
        </p:spPr>
        <p:txBody>
          <a:bodyPr anchor="b"/>
          <a:lstStyle>
            <a:lvl1pPr algn="l">
              <a:defRPr sz="6484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0404" y="1205411"/>
            <a:ext cx="11954040" cy="25839056"/>
          </a:xfrm>
        </p:spPr>
        <p:txBody>
          <a:bodyPr/>
          <a:lstStyle>
            <a:lvl1pPr>
              <a:defRPr sz="10274"/>
            </a:lvl1pPr>
            <a:lvl2pPr>
              <a:defRPr sz="8978"/>
            </a:lvl2pPr>
            <a:lvl3pPr>
              <a:defRPr sz="7680"/>
            </a:lvl3pPr>
            <a:lvl4pPr>
              <a:defRPr sz="6484"/>
            </a:lvl4pPr>
            <a:lvl5pPr>
              <a:defRPr sz="6484"/>
            </a:lvl5pPr>
            <a:lvl6pPr>
              <a:defRPr sz="6484"/>
            </a:lvl6pPr>
            <a:lvl7pPr>
              <a:defRPr sz="6484"/>
            </a:lvl7pPr>
            <a:lvl8pPr>
              <a:defRPr sz="6484"/>
            </a:lvl8pPr>
            <a:lvl9pPr>
              <a:defRPr sz="64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188" y="6335378"/>
            <a:ext cx="7035065" cy="20709089"/>
          </a:xfrm>
        </p:spPr>
        <p:txBody>
          <a:bodyPr/>
          <a:lstStyle>
            <a:lvl1pPr marL="0" indent="0">
              <a:buNone/>
              <a:defRPr sz="4489"/>
            </a:lvl1pPr>
            <a:lvl2pPr marL="1472039" indent="0">
              <a:buNone/>
              <a:defRPr sz="3890"/>
            </a:lvl2pPr>
            <a:lvl3pPr marL="2944078" indent="0">
              <a:buNone/>
              <a:defRPr sz="3191"/>
            </a:lvl3pPr>
            <a:lvl4pPr marL="4416118" indent="0">
              <a:buNone/>
              <a:defRPr sz="2892"/>
            </a:lvl4pPr>
            <a:lvl5pPr marL="5888156" indent="0">
              <a:buNone/>
              <a:defRPr sz="2892"/>
            </a:lvl5pPr>
            <a:lvl6pPr marL="7360199" indent="0">
              <a:buNone/>
              <a:defRPr sz="2892"/>
            </a:lvl6pPr>
            <a:lvl7pPr marL="8832237" indent="0">
              <a:buNone/>
              <a:defRPr sz="2892"/>
            </a:lvl7pPr>
            <a:lvl8pPr marL="10304277" indent="0">
              <a:buNone/>
              <a:defRPr sz="2892"/>
            </a:lvl8pPr>
            <a:lvl9pPr marL="11776316" indent="0">
              <a:buNone/>
              <a:defRPr sz="28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5F0316-9958-045E-FEA0-58F86093F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26A4C2A-D487-8CC7-328A-4A8CBC56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958105-CB1F-9F21-742C-EF5F12E5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B7E04-B845-4FEA-88E0-C37B2BD1D84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45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343" y="21192651"/>
            <a:ext cx="12830175" cy="2501912"/>
          </a:xfrm>
        </p:spPr>
        <p:txBody>
          <a:bodyPr anchor="b"/>
          <a:lstStyle>
            <a:lvl1pPr algn="l">
              <a:defRPr sz="6484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343" y="2705147"/>
            <a:ext cx="12830175" cy="18165128"/>
          </a:xfrm>
        </p:spPr>
        <p:txBody>
          <a:bodyPr rtlCol="0">
            <a:normAutofit/>
          </a:bodyPr>
          <a:lstStyle>
            <a:lvl1pPr marL="0" indent="0">
              <a:buNone/>
              <a:defRPr sz="10274"/>
            </a:lvl1pPr>
            <a:lvl2pPr marL="1472039" indent="0">
              <a:buNone/>
              <a:defRPr sz="8978"/>
            </a:lvl2pPr>
            <a:lvl3pPr marL="2944078" indent="0">
              <a:buNone/>
              <a:defRPr sz="7680"/>
            </a:lvl3pPr>
            <a:lvl4pPr marL="4416118" indent="0">
              <a:buNone/>
              <a:defRPr sz="6484"/>
            </a:lvl4pPr>
            <a:lvl5pPr marL="5888156" indent="0">
              <a:buNone/>
              <a:defRPr sz="6484"/>
            </a:lvl5pPr>
            <a:lvl6pPr marL="7360199" indent="0">
              <a:buNone/>
              <a:defRPr sz="6484"/>
            </a:lvl6pPr>
            <a:lvl7pPr marL="8832237" indent="0">
              <a:buNone/>
              <a:defRPr sz="6484"/>
            </a:lvl7pPr>
            <a:lvl8pPr marL="10304277" indent="0">
              <a:buNone/>
              <a:defRPr sz="6484"/>
            </a:lvl8pPr>
            <a:lvl9pPr marL="11776316" indent="0">
              <a:buNone/>
              <a:defRPr sz="6484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343" y="23694561"/>
            <a:ext cx="12830175" cy="3553130"/>
          </a:xfrm>
        </p:spPr>
        <p:txBody>
          <a:bodyPr/>
          <a:lstStyle>
            <a:lvl1pPr marL="0" indent="0">
              <a:buNone/>
              <a:defRPr sz="4489"/>
            </a:lvl1pPr>
            <a:lvl2pPr marL="1472039" indent="0">
              <a:buNone/>
              <a:defRPr sz="3890"/>
            </a:lvl2pPr>
            <a:lvl3pPr marL="2944078" indent="0">
              <a:buNone/>
              <a:defRPr sz="3191"/>
            </a:lvl3pPr>
            <a:lvl4pPr marL="4416118" indent="0">
              <a:buNone/>
              <a:defRPr sz="2892"/>
            </a:lvl4pPr>
            <a:lvl5pPr marL="5888156" indent="0">
              <a:buNone/>
              <a:defRPr sz="2892"/>
            </a:lvl5pPr>
            <a:lvl6pPr marL="7360199" indent="0">
              <a:buNone/>
              <a:defRPr sz="2892"/>
            </a:lvl6pPr>
            <a:lvl7pPr marL="8832237" indent="0">
              <a:buNone/>
              <a:defRPr sz="2892"/>
            </a:lvl7pPr>
            <a:lvl8pPr marL="10304277" indent="0">
              <a:buNone/>
              <a:defRPr sz="2892"/>
            </a:lvl8pPr>
            <a:lvl9pPr marL="11776316" indent="0">
              <a:buNone/>
              <a:defRPr sz="28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FD1EF0B-67E4-9B4A-9775-DF4FE5DB5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83923E3-04EC-06CE-2EFE-7E8E4BD1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812AE9-8FCC-3903-F4BB-9858E202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ED508-62AA-47DA-920E-ED41A5A148FE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4384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BDD42-81F1-D59C-4227-D18BC125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89D82-8623-9B47-1843-44AECC77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DCFEC5-9109-95C2-DF14-7C1404C97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EFE2F-1513-4EEC-8E2A-A3B5D21DA8CC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264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277915" y="5354231"/>
            <a:ext cx="11256103" cy="1140366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2187" y="5354231"/>
            <a:ext cx="33419339" cy="11403663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80615-A0D3-2C20-18A8-9D304381A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11BA5-F87A-9762-D9D1-3FC7E65C4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F3E9B-3245-191D-8F0E-54E4AE74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7B17E-6A96-4B40-987D-9693EDDDEC9B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40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70930DE-1337-C8C2-590F-36648D79F07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69857" y="1212671"/>
            <a:ext cx="19243913" cy="5044933"/>
          </a:xfrm>
          <a:prstGeom prst="rect">
            <a:avLst/>
          </a:prstGeom>
          <a:noFill/>
          <a:ln>
            <a:noFill/>
          </a:ln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0154D86-B4C7-D9EF-15B9-22ABB092BB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69857" y="7064929"/>
            <a:ext cx="19243913" cy="19979866"/>
          </a:xfrm>
          <a:prstGeom prst="rect">
            <a:avLst/>
          </a:prstGeom>
          <a:noFill/>
          <a:ln>
            <a:noFill/>
          </a:ln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A2D1C-4B45-ACC7-51D9-41BEEFCAD0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9857" y="28060967"/>
            <a:ext cx="4989287" cy="161127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 eaLnBrk="1" hangingPunct="1">
              <a:defRPr sz="389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72ADD-0C05-5D8D-25D6-C8B6A4835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05623" y="28060967"/>
            <a:ext cx="6772381" cy="161127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 eaLnBrk="1" hangingPunct="1">
              <a:defRPr sz="389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2EC2E-8806-6BD9-B1D7-8F1B0D25A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324482" y="28060967"/>
            <a:ext cx="4989288" cy="161127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89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BFACB95-A99E-44B2-AD97-001915EB2B4D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42683" rtl="0" eaLnBrk="0" fontAlgn="base" hangingPunct="0">
        <a:spcBef>
          <a:spcPct val="0"/>
        </a:spcBef>
        <a:spcAft>
          <a:spcPct val="0"/>
        </a:spcAft>
        <a:defRPr sz="1414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42683" rtl="0" eaLnBrk="0" fontAlgn="base" hangingPunct="0">
        <a:spcBef>
          <a:spcPct val="0"/>
        </a:spcBef>
        <a:spcAft>
          <a:spcPct val="0"/>
        </a:spcAft>
        <a:defRPr sz="14145">
          <a:solidFill>
            <a:schemeClr val="tx1"/>
          </a:solidFill>
          <a:latin typeface="Calibri" pitchFamily="34" charset="0"/>
        </a:defRPr>
      </a:lvl2pPr>
      <a:lvl3pPr algn="ctr" defTabSz="2942683" rtl="0" eaLnBrk="0" fontAlgn="base" hangingPunct="0">
        <a:spcBef>
          <a:spcPct val="0"/>
        </a:spcBef>
        <a:spcAft>
          <a:spcPct val="0"/>
        </a:spcAft>
        <a:defRPr sz="14145">
          <a:solidFill>
            <a:schemeClr val="tx1"/>
          </a:solidFill>
          <a:latin typeface="Calibri" pitchFamily="34" charset="0"/>
        </a:defRPr>
      </a:lvl3pPr>
      <a:lvl4pPr algn="ctr" defTabSz="2942683" rtl="0" eaLnBrk="0" fontAlgn="base" hangingPunct="0">
        <a:spcBef>
          <a:spcPct val="0"/>
        </a:spcBef>
        <a:spcAft>
          <a:spcPct val="0"/>
        </a:spcAft>
        <a:defRPr sz="14145">
          <a:solidFill>
            <a:schemeClr val="tx1"/>
          </a:solidFill>
          <a:latin typeface="Calibri" pitchFamily="34" charset="0"/>
        </a:defRPr>
      </a:lvl4pPr>
      <a:lvl5pPr algn="ctr" defTabSz="2942683" rtl="0" eaLnBrk="0" fontAlgn="base" hangingPunct="0">
        <a:spcBef>
          <a:spcPct val="0"/>
        </a:spcBef>
        <a:spcAft>
          <a:spcPct val="0"/>
        </a:spcAft>
        <a:defRPr sz="14145">
          <a:solidFill>
            <a:schemeClr val="tx1"/>
          </a:solidFill>
          <a:latin typeface="Calibri" pitchFamily="34" charset="0"/>
        </a:defRPr>
      </a:lvl5pPr>
      <a:lvl6pPr marL="456018" algn="ctr" defTabSz="2943535" rtl="0" fontAlgn="base">
        <a:spcBef>
          <a:spcPct val="0"/>
        </a:spcBef>
        <a:spcAft>
          <a:spcPct val="0"/>
        </a:spcAft>
        <a:defRPr sz="14163">
          <a:solidFill>
            <a:schemeClr val="tx1"/>
          </a:solidFill>
          <a:latin typeface="Calibri" pitchFamily="34" charset="0"/>
        </a:defRPr>
      </a:lvl6pPr>
      <a:lvl7pPr marL="912037" algn="ctr" defTabSz="2943535" rtl="0" fontAlgn="base">
        <a:spcBef>
          <a:spcPct val="0"/>
        </a:spcBef>
        <a:spcAft>
          <a:spcPct val="0"/>
        </a:spcAft>
        <a:defRPr sz="14163">
          <a:solidFill>
            <a:schemeClr val="tx1"/>
          </a:solidFill>
          <a:latin typeface="Calibri" pitchFamily="34" charset="0"/>
        </a:defRPr>
      </a:lvl7pPr>
      <a:lvl8pPr marL="1368056" algn="ctr" defTabSz="2943535" rtl="0" fontAlgn="base">
        <a:spcBef>
          <a:spcPct val="0"/>
        </a:spcBef>
        <a:spcAft>
          <a:spcPct val="0"/>
        </a:spcAft>
        <a:defRPr sz="14163">
          <a:solidFill>
            <a:schemeClr val="tx1"/>
          </a:solidFill>
          <a:latin typeface="Calibri" pitchFamily="34" charset="0"/>
        </a:defRPr>
      </a:lvl8pPr>
      <a:lvl9pPr marL="1824074" algn="ctr" defTabSz="2943535" rtl="0" fontAlgn="base">
        <a:spcBef>
          <a:spcPct val="0"/>
        </a:spcBef>
        <a:spcAft>
          <a:spcPct val="0"/>
        </a:spcAft>
        <a:defRPr sz="14163">
          <a:solidFill>
            <a:schemeClr val="tx1"/>
          </a:solidFill>
          <a:latin typeface="Calibri" pitchFamily="34" charset="0"/>
        </a:defRPr>
      </a:lvl9pPr>
    </p:titleStyle>
    <p:bodyStyle>
      <a:lvl1pPr marL="1102523" indent="-1102523" algn="l" defTabSz="294268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255" kern="1200">
          <a:solidFill>
            <a:schemeClr val="tx1"/>
          </a:solidFill>
          <a:latin typeface="+mn-lt"/>
          <a:ea typeface="+mn-ea"/>
          <a:cs typeface="+mn-cs"/>
        </a:defRPr>
      </a:lvl1pPr>
      <a:lvl2pPr marL="2390298" indent="-919519" algn="l" defTabSz="294268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911" kern="1200">
          <a:solidFill>
            <a:schemeClr val="tx1"/>
          </a:solidFill>
          <a:latin typeface="+mn-lt"/>
          <a:ea typeface="+mn-ea"/>
          <a:cs typeface="+mn-cs"/>
        </a:defRPr>
      </a:lvl2pPr>
      <a:lvl3pPr marL="3679195" indent="-734267" algn="l" defTabSz="294268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638" kern="1200">
          <a:solidFill>
            <a:schemeClr val="tx1"/>
          </a:solidFill>
          <a:latin typeface="+mn-lt"/>
          <a:ea typeface="+mn-ea"/>
          <a:cs typeface="+mn-cs"/>
        </a:defRPr>
      </a:lvl3pPr>
      <a:lvl4pPr marL="5149974" indent="-734267" algn="l" defTabSz="294268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436" kern="1200">
          <a:solidFill>
            <a:schemeClr val="tx1"/>
          </a:solidFill>
          <a:latin typeface="+mn-lt"/>
          <a:ea typeface="+mn-ea"/>
          <a:cs typeface="+mn-cs"/>
        </a:defRPr>
      </a:lvl4pPr>
      <a:lvl5pPr marL="6622999" indent="-734267" algn="l" defTabSz="294268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436" kern="1200">
          <a:solidFill>
            <a:schemeClr val="tx1"/>
          </a:solidFill>
          <a:latin typeface="+mn-lt"/>
          <a:ea typeface="+mn-ea"/>
          <a:cs typeface="+mn-cs"/>
        </a:defRPr>
      </a:lvl5pPr>
      <a:lvl6pPr marL="8096216" indent="-736021" algn="l" defTabSz="2944078" rtl="0" eaLnBrk="1" latinLnBrk="0" hangingPunct="1">
        <a:spcBef>
          <a:spcPct val="20000"/>
        </a:spcBef>
        <a:buFont typeface="Arial" panose="020B0604020202020204" pitchFamily="34" charset="0"/>
        <a:buChar char="•"/>
        <a:defRPr sz="6484" kern="1200">
          <a:solidFill>
            <a:schemeClr val="tx1"/>
          </a:solidFill>
          <a:latin typeface="+mn-lt"/>
          <a:ea typeface="+mn-ea"/>
          <a:cs typeface="+mn-cs"/>
        </a:defRPr>
      </a:lvl6pPr>
      <a:lvl7pPr marL="9568257" indent="-736021" algn="l" defTabSz="2944078" rtl="0" eaLnBrk="1" latinLnBrk="0" hangingPunct="1">
        <a:spcBef>
          <a:spcPct val="20000"/>
        </a:spcBef>
        <a:buFont typeface="Arial" panose="020B0604020202020204" pitchFamily="34" charset="0"/>
        <a:buChar char="•"/>
        <a:defRPr sz="6484" kern="1200">
          <a:solidFill>
            <a:schemeClr val="tx1"/>
          </a:solidFill>
          <a:latin typeface="+mn-lt"/>
          <a:ea typeface="+mn-ea"/>
          <a:cs typeface="+mn-cs"/>
        </a:defRPr>
      </a:lvl7pPr>
      <a:lvl8pPr marL="11040297" indent="-736021" algn="l" defTabSz="2944078" rtl="0" eaLnBrk="1" latinLnBrk="0" hangingPunct="1">
        <a:spcBef>
          <a:spcPct val="20000"/>
        </a:spcBef>
        <a:buFont typeface="Arial" panose="020B0604020202020204" pitchFamily="34" charset="0"/>
        <a:buChar char="•"/>
        <a:defRPr sz="6484" kern="1200">
          <a:solidFill>
            <a:schemeClr val="tx1"/>
          </a:solidFill>
          <a:latin typeface="+mn-lt"/>
          <a:ea typeface="+mn-ea"/>
          <a:cs typeface="+mn-cs"/>
        </a:defRPr>
      </a:lvl8pPr>
      <a:lvl9pPr marL="12512336" indent="-736021" algn="l" defTabSz="2944078" rtl="0" eaLnBrk="1" latinLnBrk="0" hangingPunct="1">
        <a:spcBef>
          <a:spcPct val="20000"/>
        </a:spcBef>
        <a:buFont typeface="Arial" panose="020B0604020202020204" pitchFamily="34" charset="0"/>
        <a:buChar char="•"/>
        <a:defRPr sz="64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1pPr>
      <a:lvl2pPr marL="1472039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2pPr>
      <a:lvl3pPr marL="2944078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3pPr>
      <a:lvl4pPr marL="4416118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4pPr>
      <a:lvl5pPr marL="5888156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5pPr>
      <a:lvl6pPr marL="7360199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6pPr>
      <a:lvl7pPr marL="8832237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7pPr>
      <a:lvl8pPr marL="10304277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8pPr>
      <a:lvl9pPr marL="11776316" algn="l" defTabSz="2944078" rtl="0" eaLnBrk="1" latinLnBrk="0" hangingPunct="1">
        <a:defRPr sz="57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>
            <a:extLst>
              <a:ext uri="{FF2B5EF4-FFF2-40B4-BE49-F238E27FC236}">
                <a16:creationId xmlns:a16="http://schemas.microsoft.com/office/drawing/2014/main" id="{1051E9FD-A8D2-82C1-7C4C-5D2AACCF7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655" y="2527520"/>
            <a:ext cx="20916316" cy="27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56" tIns="45580" rIns="91156" bIns="45580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SG" altLang="en-US" sz="5446" b="1" dirty="0">
                <a:solidFill>
                  <a:srgbClr val="315F91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254" b="1" dirty="0">
                <a:solidFill>
                  <a:srgbClr val="003478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546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2546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3191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>
            <a:extLst>
              <a:ext uri="{FF2B5EF4-FFF2-40B4-BE49-F238E27FC236}">
                <a16:creationId xmlns:a16="http://schemas.microsoft.com/office/drawing/2014/main" id="{3E9B24F6-147E-E8AB-4697-76C780BD1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3" y="29801708"/>
            <a:ext cx="21359840" cy="473537"/>
          </a:xfrm>
          <a:prstGeom prst="rect">
            <a:avLst/>
          </a:prstGeom>
          <a:solidFill>
            <a:srgbClr val="0C74BA"/>
          </a:solidFill>
          <a:ln>
            <a:noFill/>
          </a:ln>
        </p:spPr>
        <p:txBody>
          <a:bodyPr lIns="210196" tIns="105097" rIns="210196" bIns="105097" anchor="ctr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698" b="1" dirty="0">
                <a:solidFill>
                  <a:schemeClr val="bg1"/>
                </a:solidFill>
                <a:latin typeface="Arial" panose="020B0604020202020204" pitchFamily="34" charset="0"/>
              </a:rPr>
              <a:t>www.enasb.silubesa.2026.apesb.org</a:t>
            </a:r>
          </a:p>
        </p:txBody>
      </p:sp>
      <p:sp>
        <p:nvSpPr>
          <p:cNvPr id="2181" name="Line 21">
            <a:extLst>
              <a:ext uri="{FF2B5EF4-FFF2-40B4-BE49-F238E27FC236}">
                <a16:creationId xmlns:a16="http://schemas.microsoft.com/office/drawing/2014/main" id="{10BFAE55-C86F-FDB1-E8DA-B29C4EA60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819" y="5231326"/>
            <a:ext cx="20421143" cy="33685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SG" sz="1913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>
            <a:extLst>
              <a:ext uri="{FF2B5EF4-FFF2-40B4-BE49-F238E27FC236}">
                <a16:creationId xmlns:a16="http://schemas.microsoft.com/office/drawing/2014/main" id="{4F07A868-9C9E-EEBF-F20C-F7531353D2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8635" y="-1015050"/>
            <a:ext cx="304290" cy="30429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SG" altLang="en-US" sz="1894">
              <a:latin typeface="Arial" panose="020B0604020202020204" pitchFamily="34" charset="0"/>
            </a:endParaRPr>
          </a:p>
        </p:txBody>
      </p:sp>
      <p:pic>
        <p:nvPicPr>
          <p:cNvPr id="4102" name="Picture 2">
            <a:extLst>
              <a:ext uri="{FF2B5EF4-FFF2-40B4-BE49-F238E27FC236}">
                <a16:creationId xmlns:a16="http://schemas.microsoft.com/office/drawing/2014/main" id="{CFB6B451-2920-018D-4686-1CA586C4A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314" y="1347"/>
            <a:ext cx="21342997" cy="207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Group 19">
            <a:extLst>
              <a:ext uri="{FF2B5EF4-FFF2-40B4-BE49-F238E27FC236}">
                <a16:creationId xmlns:a16="http://schemas.microsoft.com/office/drawing/2014/main" id="{53632FCF-1D1D-6FC3-7439-6907A11B2BF4}"/>
              </a:ext>
            </a:extLst>
          </p:cNvPr>
          <p:cNvGrpSpPr>
            <a:grpSpLocks/>
          </p:cNvGrpSpPr>
          <p:nvPr/>
        </p:nvGrpSpPr>
        <p:grpSpPr bwMode="auto">
          <a:xfrm>
            <a:off x="10846765" y="5597372"/>
            <a:ext cx="10066286" cy="6441749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2A441EB-D2AB-6ED5-0C26-8312E6A1D527}"/>
                </a:ext>
              </a:extLst>
            </p:cNvPr>
            <p:cNvSpPr/>
            <p:nvPr/>
          </p:nvSpPr>
          <p:spPr>
            <a:xfrm>
              <a:off x="314104" y="6226865"/>
              <a:ext cx="10186416" cy="662921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746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4B7A7E-04E8-8D2D-C020-19794F84E93A}"/>
                </a:ext>
              </a:extLst>
            </p:cNvPr>
            <p:cNvSpPr txBox="1"/>
            <p:nvPr/>
          </p:nvSpPr>
          <p:spPr>
            <a:xfrm>
              <a:off x="2912623" y="5961264"/>
              <a:ext cx="4989375" cy="690279"/>
            </a:xfrm>
            <a:prstGeom prst="rect">
              <a:avLst/>
            </a:prstGeom>
            <a:solidFill>
              <a:srgbClr val="117EC6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METHOD</a:t>
              </a:r>
              <a:r>
                <a:rPr lang="en-US" sz="3591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359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04" name="Group 28">
            <a:extLst>
              <a:ext uri="{FF2B5EF4-FFF2-40B4-BE49-F238E27FC236}">
                <a16:creationId xmlns:a16="http://schemas.microsoft.com/office/drawing/2014/main" id="{023D95B1-C802-659F-6C65-D3D4AB9025BF}"/>
              </a:ext>
            </a:extLst>
          </p:cNvPr>
          <p:cNvGrpSpPr>
            <a:grpSpLocks/>
          </p:cNvGrpSpPr>
          <p:nvPr/>
        </p:nvGrpSpPr>
        <p:grpSpPr bwMode="auto">
          <a:xfrm>
            <a:off x="481803" y="12532051"/>
            <a:ext cx="20420021" cy="12725178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3F1DBF6-AF56-4C37-CF55-86B547B208B1}"/>
                </a:ext>
              </a:extLst>
            </p:cNvPr>
            <p:cNvSpPr/>
            <p:nvPr/>
          </p:nvSpPr>
          <p:spPr>
            <a:xfrm>
              <a:off x="466504" y="13390298"/>
              <a:ext cx="20666518" cy="11279452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746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1D8108-D1B6-FD98-9635-6CC12DC2460F}"/>
                </a:ext>
              </a:extLst>
            </p:cNvPr>
            <p:cNvSpPr txBox="1"/>
            <p:nvPr/>
          </p:nvSpPr>
          <p:spPr>
            <a:xfrm>
              <a:off x="5457328" y="13088845"/>
              <a:ext cx="10185976" cy="579400"/>
            </a:xfrm>
            <a:prstGeom prst="rect">
              <a:avLst/>
            </a:prstGeom>
            <a:solidFill>
              <a:srgbClr val="117EC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RESULTS &amp; DISCUSSION</a:t>
              </a:r>
              <a:endParaRPr lang="en-SG" sz="353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05" name="TextBox 20">
            <a:extLst>
              <a:ext uri="{FF2B5EF4-FFF2-40B4-BE49-F238E27FC236}">
                <a16:creationId xmlns:a16="http://schemas.microsoft.com/office/drawing/2014/main" id="{C9301C3B-488C-E9DF-CB76-68F87A40D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44" y="6717971"/>
            <a:ext cx="9385843" cy="3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PT" sz="1698" dirty="0"/>
              <a:t>[Insert your introduction &amp; aim here]</a:t>
            </a:r>
          </a:p>
        </p:txBody>
      </p:sp>
      <p:grpSp>
        <p:nvGrpSpPr>
          <p:cNvPr id="4106" name="Group 21">
            <a:extLst>
              <a:ext uri="{FF2B5EF4-FFF2-40B4-BE49-F238E27FC236}">
                <a16:creationId xmlns:a16="http://schemas.microsoft.com/office/drawing/2014/main" id="{217BC564-F74C-001F-1589-DC510E4C9A7F}"/>
              </a:ext>
            </a:extLst>
          </p:cNvPr>
          <p:cNvGrpSpPr>
            <a:grpSpLocks/>
          </p:cNvGrpSpPr>
          <p:nvPr/>
        </p:nvGrpSpPr>
        <p:grpSpPr bwMode="auto">
          <a:xfrm>
            <a:off x="481803" y="5591758"/>
            <a:ext cx="10065164" cy="6456347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D7C8E4-B1FD-C215-CA16-9456016BFBC6}"/>
                </a:ext>
              </a:extLst>
            </p:cNvPr>
            <p:cNvSpPr/>
            <p:nvPr/>
          </p:nvSpPr>
          <p:spPr>
            <a:xfrm>
              <a:off x="314104" y="6226537"/>
              <a:ext cx="10186416" cy="6629546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746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F07978-4046-9F89-4F7F-F309D2FCE8C6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81337"/>
            </a:xfrm>
            <a:prstGeom prst="rect">
              <a:avLst/>
            </a:prstGeom>
            <a:solidFill>
              <a:srgbClr val="117EC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INTRODUCTION &amp; AIM </a:t>
              </a:r>
              <a:endParaRPr lang="en-SG" sz="353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07" name="TextBox 24">
            <a:extLst>
              <a:ext uri="{FF2B5EF4-FFF2-40B4-BE49-F238E27FC236}">
                <a16:creationId xmlns:a16="http://schemas.microsoft.com/office/drawing/2014/main" id="{5B270F7C-88EB-204E-061A-CE3771E2B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8983" y="6792078"/>
            <a:ext cx="9527321" cy="3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PT" sz="1698" dirty="0"/>
              <a:t>[Insert your methodology here]</a:t>
            </a:r>
          </a:p>
        </p:txBody>
      </p:sp>
      <p:sp>
        <p:nvSpPr>
          <p:cNvPr id="4108" name="TextBox 31">
            <a:extLst>
              <a:ext uri="{FF2B5EF4-FFF2-40B4-BE49-F238E27FC236}">
                <a16:creationId xmlns:a16="http://schemas.microsoft.com/office/drawing/2014/main" id="{285DC956-9AE0-4889-8B0D-FA700AC7C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556" y="13772792"/>
            <a:ext cx="19672207" cy="3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PT" sz="1698" dirty="0"/>
              <a:t>[Insert your results and discussions here]</a:t>
            </a:r>
          </a:p>
        </p:txBody>
      </p:sp>
      <p:grpSp>
        <p:nvGrpSpPr>
          <p:cNvPr id="4109" name="Group 34">
            <a:extLst>
              <a:ext uri="{FF2B5EF4-FFF2-40B4-BE49-F238E27FC236}">
                <a16:creationId xmlns:a16="http://schemas.microsoft.com/office/drawing/2014/main" id="{CCB3E22F-F488-D824-B427-15E4005A96AC}"/>
              </a:ext>
            </a:extLst>
          </p:cNvPr>
          <p:cNvGrpSpPr>
            <a:grpSpLocks/>
          </p:cNvGrpSpPr>
          <p:nvPr/>
        </p:nvGrpSpPr>
        <p:grpSpPr bwMode="auto">
          <a:xfrm>
            <a:off x="481803" y="25809666"/>
            <a:ext cx="10065164" cy="3396600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5346775-37DE-02DD-8D34-A211C203DCCA}"/>
                </a:ext>
              </a:extLst>
            </p:cNvPr>
            <p:cNvSpPr/>
            <p:nvPr/>
          </p:nvSpPr>
          <p:spPr>
            <a:xfrm>
              <a:off x="314103" y="6226460"/>
              <a:ext cx="10186416" cy="2522991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746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F172FA-2D37-56AB-B1AF-F592838CF5AE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40512"/>
            </a:xfrm>
            <a:prstGeom prst="rect">
              <a:avLst/>
            </a:prstGeom>
            <a:solidFill>
              <a:srgbClr val="117EC6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CONCLUSIONS</a:t>
              </a:r>
              <a:r>
                <a:rPr lang="en-US" sz="3591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3591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10" name="Group 37">
            <a:extLst>
              <a:ext uri="{FF2B5EF4-FFF2-40B4-BE49-F238E27FC236}">
                <a16:creationId xmlns:a16="http://schemas.microsoft.com/office/drawing/2014/main" id="{FC127EF1-7E70-DC4A-C4BA-A587D73507D2}"/>
              </a:ext>
            </a:extLst>
          </p:cNvPr>
          <p:cNvGrpSpPr>
            <a:grpSpLocks/>
          </p:cNvGrpSpPr>
          <p:nvPr/>
        </p:nvGrpSpPr>
        <p:grpSpPr bwMode="auto">
          <a:xfrm>
            <a:off x="10836660" y="25741174"/>
            <a:ext cx="10065164" cy="3465093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C0834CD-FCAB-DB22-4474-129704510D45}"/>
                </a:ext>
              </a:extLst>
            </p:cNvPr>
            <p:cNvSpPr/>
            <p:nvPr/>
          </p:nvSpPr>
          <p:spPr>
            <a:xfrm>
              <a:off x="314103" y="6226843"/>
              <a:ext cx="10186416" cy="252260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2746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10BD73-9F16-37DD-90F2-A7A709B662A6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95940"/>
            </a:xfrm>
            <a:prstGeom prst="rect">
              <a:avLst/>
            </a:prstGeom>
            <a:solidFill>
              <a:srgbClr val="0C74BA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FUTURE WORK/ </a:t>
              </a:r>
              <a:r>
                <a:rPr lang="en-US" altLang="zh-CN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REFERENCES/ACKNOWLEDGMENT</a:t>
              </a:r>
              <a:r>
                <a:rPr lang="en-US" sz="3537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SG" sz="353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11" name="TextBox 42">
            <a:extLst>
              <a:ext uri="{FF2B5EF4-FFF2-40B4-BE49-F238E27FC236}">
                <a16:creationId xmlns:a16="http://schemas.microsoft.com/office/drawing/2014/main" id="{149C74C1-2667-45DA-3879-71F200599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74" y="27589375"/>
            <a:ext cx="9722696" cy="3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PT" sz="1698" dirty="0"/>
              <a:t>[Insert your conclusions here]</a:t>
            </a:r>
          </a:p>
        </p:txBody>
      </p:sp>
      <p:sp>
        <p:nvSpPr>
          <p:cNvPr id="4112" name="TextBox 43">
            <a:extLst>
              <a:ext uri="{FF2B5EF4-FFF2-40B4-BE49-F238E27FC236}">
                <a16:creationId xmlns:a16="http://schemas.microsoft.com/office/drawing/2014/main" id="{ACC77504-E5A8-CE05-C9EB-E5E76BDE8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3513" y="27583759"/>
            <a:ext cx="9412791" cy="353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pt-PT" sz="1698" dirty="0"/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5315</TotalTime>
  <Words>76</Words>
  <Application>Microsoft Office PowerPoint</Application>
  <PresentationFormat>Personalizados</PresentationFormat>
  <Paragraphs>16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Apresentação do PowerPoint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apesb@apesb.org</dc:creator>
  <cp:lastModifiedBy>Rui Pedro Sousa</cp:lastModifiedBy>
  <cp:revision>120</cp:revision>
  <dcterms:created xsi:type="dcterms:W3CDTF">2007-01-10T04:59:32Z</dcterms:created>
  <dcterms:modified xsi:type="dcterms:W3CDTF">2026-09-16T17:17:22Z</dcterms:modified>
</cp:coreProperties>
</file>