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A84"/>
    <a:srgbClr val="0B7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8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59DFB-FEF0-8F98-7C4E-F65B9986C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D98C70-EC71-53E5-CCCB-43534309C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3154BB-CCBB-416B-5003-D098FDA99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FB027F6-8155-3A97-EE68-ECC3A0328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FE9BCFB-C221-69B1-CFDF-416B093F1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262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DBBA1-EA3D-36D2-5DB8-397300C4A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FB5A6DC-A95A-5040-EFF6-C07F5FD54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B34A50A-30A8-DEBD-9655-F4A1F8EE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28934EA-1A5C-82F1-E577-D65FC56B6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E8CF555-E902-D938-35AE-542C69F61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5103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DB71F-18E4-E5FC-F41F-C9C85A313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38CC2A1-C119-53AA-555A-4B78E8E11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77792E-2ABD-66A0-729F-05DDDC2CB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5E78345-751C-B4DA-8583-0975BFF9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071DF95-8EFE-22ED-C461-AC718B9B5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1762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48D058-5ED1-A358-90C4-2ED8B34C4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5B415EC-5011-FD37-F9BC-E12066BCF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1A3A5899-22B2-59F4-ADF8-AA297FEE6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8F7B7F1-55D9-29B2-D720-0F21795BE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EF7AC45-A847-14C9-0FBE-2707035F8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343A1B5-79D7-FE4D-956E-7C66ABE8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56497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E2DCF-9052-995B-F313-DAC6B68B6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FF26315-C5EA-75AA-F16D-142D999DE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ECD6A80-305D-3FA4-CC33-1AD8220C4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FE4DDA1-540D-4A9C-1F7D-9C15C82F1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305FC471-8F89-3591-DD4E-D9A95A1B00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EA34C47D-8501-447C-BA2D-63EA6BD9B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ED912ACB-E28A-3547-6D31-B4F54067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35D4B889-9355-BF3B-7EAF-FB75A7A46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3605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773172-BC95-4435-DD41-6AF3116E7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B592181-F68A-E355-9D11-1A3147CA4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EEB9B7C-E375-17F8-05EF-70989AB9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F933F4E-EA9E-1719-F46C-466D7ECF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820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A63103F0-127B-DAE4-1941-BBEF7DE31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636A44C2-3FBA-1BE9-0C31-86941C950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982A122-6A4F-F4E7-1D2E-5937B8396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597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651C7-0949-9C28-BF04-796692DA4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7E054C7-321B-1204-A266-18F9B0F9E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7D6A488-8501-D5D1-3E06-87920CE0CE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4AFC45F-42AA-BFDC-48BB-F37F4E992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1E8F918-8573-6D99-4163-2AFCAE74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5386DBA-BF48-774A-CFF5-3E2F5BFB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9872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F5B6D-2710-6336-49C4-E2774FD30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9CEB5762-758A-B271-99E8-FFEF43FD07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7956A88-B0BB-019D-42D1-342B73A2A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DF4DA7F-6327-C1DE-2E25-726E130CC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B151E9C-07B2-A502-2E32-A0320F2AC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85E31A1-448B-F4FA-1A50-3FA5E22A2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960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6F75BC-30DB-EF61-1001-C8B84CCD0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010677A2-AE48-39D4-10B0-DDDF3894E9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A914BD4-15CD-5C0A-A5B9-80EAE8259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78E96B7-2742-B6C1-8ED5-2BB3BDCF9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9380259-7D62-8AD4-771A-5EC9E122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802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6F1B1A5-5F61-1C95-9E72-3B31B3C38E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7CE1D67-83DC-9817-191C-2A88FEBDF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0408EAD-67D7-CF63-E295-D5EBD6D1A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9A6340D-6485-6BD8-42E2-55B774284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DEA288A-8C84-82DC-5163-F2A955F7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181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358ED7F-6858-8F55-062A-93952809A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F82EF85-DA1C-425A-99C1-E482C0C74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468B565-6D04-CF20-5FA5-74DE4734F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4FB821-7114-440C-8C13-EC8C29AF36B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11E8F3D-B710-27B5-DA84-2E2AA51E36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A34A020-2C33-2208-A09A-990459CC5E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79B85D-4E3B-470B-971C-4708510C33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942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texto, captura de ecrã, logótipo, Marca&#10;&#10;Os conteúdos gerados por IA podem estar incorretos.">
            <a:extLst>
              <a:ext uri="{FF2B5EF4-FFF2-40B4-BE49-F238E27FC236}">
                <a16:creationId xmlns:a16="http://schemas.microsoft.com/office/drawing/2014/main" id="{F07F1E8B-C809-8E66-4A20-394C043AC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534C6B1D-291F-F86B-8AAF-E5C99DFA4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37717"/>
            <a:ext cx="9144000" cy="272008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en-SG" altLang="en-US" sz="6000" b="1" dirty="0">
                <a:solidFill>
                  <a:srgbClr val="305A84"/>
                </a:solidFill>
                <a:latin typeface="Arial" panose="020B0604020202020204" pitchFamily="34" charset="0"/>
              </a:rPr>
              <a:t>Title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en-US" sz="2800" b="1" dirty="0">
                <a:solidFill>
                  <a:srgbClr val="0B74BA"/>
                </a:solidFill>
                <a:latin typeface="Arial" panose="020B0604020202020204" pitchFamily="34" charset="0"/>
              </a:rPr>
              <a:t>Author 1, Author 2</a:t>
            </a:r>
          </a:p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US" altLang="en-US" sz="2000" b="1" dirty="0">
                <a:solidFill>
                  <a:srgbClr val="0B74BA"/>
                </a:solidFill>
                <a:latin typeface="Arial" panose="020B0604020202020204" pitchFamily="34" charset="0"/>
              </a:rPr>
              <a:t>Affiliation 1</a:t>
            </a:r>
          </a:p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US" altLang="en-US" sz="2000" b="1" dirty="0">
                <a:solidFill>
                  <a:srgbClr val="0B74BA"/>
                </a:solidFill>
                <a:latin typeface="Arial" panose="020B0604020202020204" pitchFamily="34" charset="0"/>
              </a:rPr>
              <a:t>Affiliation 2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2796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13C21-049C-BD12-91E9-022067CC3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arcador de Posição de Conteúdo 9">
            <a:extLst>
              <a:ext uri="{FF2B5EF4-FFF2-40B4-BE49-F238E27FC236}">
                <a16:creationId xmlns:a16="http://schemas.microsoft.com/office/drawing/2014/main" id="{E2684CDD-0096-896A-16E1-161AD32F4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383"/>
            <a:ext cx="12192000" cy="1028164"/>
          </a:xfr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B32DFED9-3796-8BF5-EF75-1667AB0D5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936" y="137383"/>
            <a:ext cx="7847424" cy="1028165"/>
          </a:xfrm>
        </p:spPr>
        <p:txBody>
          <a:bodyPr>
            <a:normAutofit/>
          </a:bodyPr>
          <a:lstStyle/>
          <a:p>
            <a:pPr algn="r"/>
            <a:r>
              <a:rPr lang="pt-PT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&amp; AIM 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D83C2DB-4BA4-BB58-B871-E617C0BA5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8510" y="6373883"/>
            <a:ext cx="2228850" cy="295275"/>
          </a:xfrm>
          <a:prstGeom prst="rect">
            <a:avLst/>
          </a:prstGeom>
        </p:spPr>
      </p:pic>
      <p:sp>
        <p:nvSpPr>
          <p:cNvPr id="13" name="Marcador de Posição de Conteúdo 12">
            <a:extLst>
              <a:ext uri="{FF2B5EF4-FFF2-40B4-BE49-F238E27FC236}">
                <a16:creationId xmlns:a16="http://schemas.microsoft.com/office/drawing/2014/main" id="{55F4761F-F8AF-6C57-6E66-570178058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09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79F6E-19EC-A679-E0E7-796B09CB4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arcador de Posição de Conteúdo 9">
            <a:extLst>
              <a:ext uri="{FF2B5EF4-FFF2-40B4-BE49-F238E27FC236}">
                <a16:creationId xmlns:a16="http://schemas.microsoft.com/office/drawing/2014/main" id="{A0F7AB9A-3180-EA77-312E-1C9DF7376A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383"/>
            <a:ext cx="12192000" cy="1028164"/>
          </a:xfr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5527EAFD-0AAC-371A-D66F-95A5FDFEE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936" y="137383"/>
            <a:ext cx="7847424" cy="1028165"/>
          </a:xfrm>
        </p:spPr>
        <p:txBody>
          <a:bodyPr>
            <a:normAutofit/>
          </a:bodyPr>
          <a:lstStyle/>
          <a:p>
            <a:pPr algn="r"/>
            <a:r>
              <a:rPr lang="pt-PT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 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2D0C4065-20C3-ED5C-C939-83929B269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8510" y="6373883"/>
            <a:ext cx="2228850" cy="295275"/>
          </a:xfrm>
          <a:prstGeom prst="rect">
            <a:avLst/>
          </a:prstGeom>
        </p:spPr>
      </p:pic>
      <p:sp>
        <p:nvSpPr>
          <p:cNvPr id="13" name="Marcador de Posição de Conteúdo 12">
            <a:extLst>
              <a:ext uri="{FF2B5EF4-FFF2-40B4-BE49-F238E27FC236}">
                <a16:creationId xmlns:a16="http://schemas.microsoft.com/office/drawing/2014/main" id="{BB283A28-B295-984B-B64A-83AFE4056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511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5ED82-323A-4606-9A51-A25307614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arcador de Posição de Conteúdo 9">
            <a:extLst>
              <a:ext uri="{FF2B5EF4-FFF2-40B4-BE49-F238E27FC236}">
                <a16:creationId xmlns:a16="http://schemas.microsoft.com/office/drawing/2014/main" id="{3DFAEEDB-5E8B-9FC5-873F-F5984526F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383"/>
            <a:ext cx="12192000" cy="1028164"/>
          </a:xfr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5B7B9BD1-7F4C-B304-C5ED-D1EFA4075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936" y="137383"/>
            <a:ext cx="7847424" cy="1028165"/>
          </a:xfrm>
        </p:spPr>
        <p:txBody>
          <a:bodyPr>
            <a:normAutofit/>
          </a:bodyPr>
          <a:lstStyle/>
          <a:p>
            <a:pPr algn="r"/>
            <a:r>
              <a:rPr lang="pt-PT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&amp; DISCUSSION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252DF3C-C85A-8271-5CD2-E1F4AE6DB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8510" y="6373883"/>
            <a:ext cx="2228850" cy="295275"/>
          </a:xfrm>
          <a:prstGeom prst="rect">
            <a:avLst/>
          </a:prstGeom>
        </p:spPr>
      </p:pic>
      <p:sp>
        <p:nvSpPr>
          <p:cNvPr id="13" name="Marcador de Posição de Conteúdo 12">
            <a:extLst>
              <a:ext uri="{FF2B5EF4-FFF2-40B4-BE49-F238E27FC236}">
                <a16:creationId xmlns:a16="http://schemas.microsoft.com/office/drawing/2014/main" id="{D9E0714D-108B-0585-90D4-23350570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09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96158-ECF8-A64A-E7FB-8DD69F2C4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arcador de Posição de Conteúdo 9">
            <a:extLst>
              <a:ext uri="{FF2B5EF4-FFF2-40B4-BE49-F238E27FC236}">
                <a16:creationId xmlns:a16="http://schemas.microsoft.com/office/drawing/2014/main" id="{7425D0C2-4B96-7CB9-5F2A-6A8FAC41C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383"/>
            <a:ext cx="12192000" cy="1028164"/>
          </a:xfr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5115481C-304D-A8F9-E4FE-E22A69FA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936" y="137383"/>
            <a:ext cx="7847424" cy="1028165"/>
          </a:xfrm>
        </p:spPr>
        <p:txBody>
          <a:bodyPr>
            <a:normAutofit/>
          </a:bodyPr>
          <a:lstStyle/>
          <a:p>
            <a:pPr algn="r"/>
            <a:r>
              <a:rPr lang="pt-PT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 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2DC3E9D0-09D7-6344-996F-28F13FCEC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8510" y="6373883"/>
            <a:ext cx="2228850" cy="295275"/>
          </a:xfrm>
          <a:prstGeom prst="rect">
            <a:avLst/>
          </a:prstGeom>
        </p:spPr>
      </p:pic>
      <p:sp>
        <p:nvSpPr>
          <p:cNvPr id="13" name="Marcador de Posição de Conteúdo 12">
            <a:extLst>
              <a:ext uri="{FF2B5EF4-FFF2-40B4-BE49-F238E27FC236}">
                <a16:creationId xmlns:a16="http://schemas.microsoft.com/office/drawing/2014/main" id="{751344C1-10F1-1587-D979-B64CD7BC2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55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FF219-F2D9-45D0-A17B-DF4EB4BF5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arcador de Posição de Conteúdo 9">
            <a:extLst>
              <a:ext uri="{FF2B5EF4-FFF2-40B4-BE49-F238E27FC236}">
                <a16:creationId xmlns:a16="http://schemas.microsoft.com/office/drawing/2014/main" id="{1CA7BAAD-CCD5-0F68-7059-2C82A8AEB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383"/>
            <a:ext cx="12192000" cy="1028164"/>
          </a:xfr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EF9EDB53-7B29-4CBA-416A-4B1C3F673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936" y="137383"/>
            <a:ext cx="7847424" cy="1028165"/>
          </a:xfrm>
        </p:spPr>
        <p:txBody>
          <a:bodyPr>
            <a:normAutofit/>
          </a:bodyPr>
          <a:lstStyle/>
          <a:p>
            <a:pPr algn="r"/>
            <a:r>
              <a:rPr lang="pt-PT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WORK/ REFERENCES/ACKNOWLEDGMENT 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75AF515C-6B49-EDDE-139A-858A2AA85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8510" y="6373883"/>
            <a:ext cx="2228850" cy="295275"/>
          </a:xfrm>
          <a:prstGeom prst="rect">
            <a:avLst/>
          </a:prstGeom>
        </p:spPr>
      </p:pic>
      <p:sp>
        <p:nvSpPr>
          <p:cNvPr id="13" name="Marcador de Posição de Conteúdo 12">
            <a:extLst>
              <a:ext uri="{FF2B5EF4-FFF2-40B4-BE49-F238E27FC236}">
                <a16:creationId xmlns:a16="http://schemas.microsoft.com/office/drawing/2014/main" id="{67625131-60EA-ED65-9F33-24B18365A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20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24</Words>
  <Application>Microsoft Office PowerPoint</Application>
  <PresentationFormat>Ecrã Panorâmico</PresentationFormat>
  <Paragraphs>9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Tema do Office</vt:lpstr>
      <vt:lpstr>Apresentação do PowerPoint</vt:lpstr>
      <vt:lpstr>INTRODUCTION &amp; AIM </vt:lpstr>
      <vt:lpstr>METHOD </vt:lpstr>
      <vt:lpstr>RESULTS &amp; DISCUSSION</vt:lpstr>
      <vt:lpstr>CONCLUSIONS </vt:lpstr>
      <vt:lpstr>FUTURE WORK/ REFERENCES/ACKNOWLEDGMENT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Rui Pedro Sousa</dc:creator>
  <cp:lastModifiedBy>Rui Pedro Sousa</cp:lastModifiedBy>
  <cp:revision>1</cp:revision>
  <dcterms:created xsi:type="dcterms:W3CDTF">2026-09-11T10:44:07Z</dcterms:created>
  <dcterms:modified xsi:type="dcterms:W3CDTF">2026-09-11T11:44:27Z</dcterms:modified>
</cp:coreProperties>
</file>